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8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Home.png"/>
          <p:cNvPicPr>
            <a:picLocks noChangeAspect="1"/>
          </p:cNvPicPr>
          <p:nvPr/>
        </p:nvPicPr>
        <p:blipFill>
          <a:blip r:embed="rId2"/>
          <a:srcRect t="-93973"/>
          <a:stretch>
            <a:fillRect/>
          </a:stretch>
        </p:blipFill>
        <p:spPr>
          <a:xfrm>
            <a:off x="179294" y="1183341"/>
            <a:ext cx="8787384" cy="5276725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7513" y="2168338"/>
            <a:ext cx="8307387" cy="1619250"/>
          </a:xfrm>
        </p:spPr>
        <p:txBody>
          <a:bodyPr/>
          <a:lstStyle>
            <a:lvl1pPr algn="ctr">
              <a:defRPr sz="4800"/>
            </a:lvl1pPr>
          </a:lstStyle>
          <a:p>
            <a:r>
              <a:rPr lang="fr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7513" y="3810000"/>
            <a:ext cx="8307387" cy="753036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 descr="DirectionalButtons-RightOnl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2266" y="533400"/>
            <a:ext cx="752475" cy="352425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1219200"/>
            <a:ext cx="533400" cy="365125"/>
          </a:xfrm>
        </p:spPr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466850"/>
            <a:ext cx="8308039" cy="1128432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07224" y="2623296"/>
            <a:ext cx="4717676" cy="38312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213" y="2770187"/>
            <a:ext cx="3429093" cy="3576825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PCVertical.png"/>
          <p:cNvPicPr>
            <a:picLocks noChangeAspect="1"/>
          </p:cNvPicPr>
          <p:nvPr/>
        </p:nvPicPr>
        <p:blipFill>
          <a:blip r:embed="rId2"/>
          <a:srcRect b="-123309"/>
          <a:stretch>
            <a:fillRect/>
          </a:stretch>
        </p:blipFill>
        <p:spPr>
          <a:xfrm>
            <a:off x="182880" y="1179575"/>
            <a:ext cx="5133975" cy="5275013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680882"/>
            <a:ext cx="431389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fr-CA" smtClean="0"/>
              <a:t>Click to edit Master title style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2837329"/>
            <a:ext cx="4313891" cy="341583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5298140" y="1169894"/>
            <a:ext cx="3671047" cy="52760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82880" y="1169894"/>
            <a:ext cx="8787384" cy="2106706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CA" smtClean="0"/>
              <a:t>Drag picture to placeholder or click icon to add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182880" y="3281082"/>
            <a:ext cx="8787384" cy="3174582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3329268"/>
            <a:ext cx="8346141" cy="1014132"/>
          </a:xfrm>
        </p:spPr>
        <p:txBody>
          <a:bodyPr anchor="b"/>
          <a:lstStyle>
            <a:lvl1pPr algn="l"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fr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4343399"/>
            <a:ext cx="8346141" cy="1909763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PCVertical.png"/>
          <p:cNvPicPr>
            <a:picLocks noChangeAspect="1"/>
          </p:cNvPicPr>
          <p:nvPr/>
        </p:nvPicPr>
        <p:blipFill>
          <a:blip r:embed="rId2"/>
          <a:srcRect b="-123309"/>
          <a:stretch>
            <a:fillRect/>
          </a:stretch>
        </p:blipFill>
        <p:spPr>
          <a:xfrm>
            <a:off x="3835212" y="1179575"/>
            <a:ext cx="5133975" cy="5275013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0" y="1680882"/>
            <a:ext cx="431389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fr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00" y="2837329"/>
            <a:ext cx="4313891" cy="341583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182880" y="1179576"/>
            <a:ext cx="3671047" cy="220531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CA" smtClean="0"/>
              <a:t>Drag picture to placeholder or click icon to add</a:t>
            </a:r>
            <a:endParaRPr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2015983" y="3383280"/>
            <a:ext cx="1837944" cy="307238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CA" smtClean="0"/>
              <a:t>Drag picture to placeholder or click icon to add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182880" y="3383280"/>
            <a:ext cx="1837944" cy="307238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CA" smtClean="0"/>
              <a:t>Drag picture to placeholder or click icon to add</a:t>
            </a:r>
            <a:endParaRPr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1219200"/>
            <a:ext cx="533400" cy="365125"/>
          </a:xfrm>
        </p:spPr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VerticalTC.png"/>
          <p:cNvPicPr>
            <a:picLocks noChangeAspect="1"/>
          </p:cNvPicPr>
          <p:nvPr/>
        </p:nvPicPr>
        <p:blipFill>
          <a:blip r:embed="rId2"/>
          <a:srcRect t="-93650"/>
          <a:stretch>
            <a:fillRect/>
          </a:stretch>
        </p:blipFill>
        <p:spPr>
          <a:xfrm>
            <a:off x="7445188" y="1178128"/>
            <a:ext cx="1524000" cy="5275339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40705" y="1398494"/>
            <a:ext cx="1447800" cy="4849906"/>
          </a:xfrm>
        </p:spPr>
        <p:txBody>
          <a:bodyPr vert="eaVert"/>
          <a:lstStyle/>
          <a:p>
            <a:r>
              <a:rPr lang="fr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7513" y="1398494"/>
            <a:ext cx="6669087" cy="4849906"/>
          </a:xfrm>
        </p:spPr>
        <p:txBody>
          <a:bodyPr vert="eaVert"/>
          <a:lstStyle>
            <a:lvl5pPr>
              <a:defRPr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" y="1179576"/>
            <a:ext cx="8787384" cy="5276088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6" name="Picture 5" descr="DirectionalButtons-LeftOnlyOnl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7488" y="538163"/>
            <a:ext cx="752475" cy="3524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6"/>
            <a:ext cx="8308975" cy="349175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TCFull.png"/>
          <p:cNvPicPr>
            <a:picLocks noChangeAspect="1"/>
          </p:cNvPicPr>
          <p:nvPr/>
        </p:nvPicPr>
        <p:blipFill>
          <a:blip r:embed="rId2"/>
          <a:srcRect l="-198711"/>
          <a:stretch>
            <a:fillRect/>
          </a:stretch>
        </p:blipFill>
        <p:spPr>
          <a:xfrm>
            <a:off x="177999" y="1179576"/>
            <a:ext cx="8788373" cy="5276088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>
                <a:solidFill>
                  <a:schemeClr val="bg1"/>
                </a:solidFill>
              </a:defRPr>
            </a:lvl1pPr>
            <a:lvl2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  <a:lvl6pPr>
              <a:buClr>
                <a:schemeClr val="bg1">
                  <a:lumMod val="75000"/>
                </a:schemeClr>
              </a:buClr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>
              <a:buClr>
                <a:schemeClr val="bg1"/>
              </a:buClr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>
              <a:buClr>
                <a:schemeClr val="bg1">
                  <a:lumMod val="75000"/>
                </a:schemeClr>
              </a:buClr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>
              <a:buClr>
                <a:schemeClr val="bg1"/>
              </a:buClr>
              <a:defRPr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SectionH.png"/>
          <p:cNvPicPr>
            <a:picLocks noChangeAspect="1"/>
          </p:cNvPicPr>
          <p:nvPr/>
        </p:nvPicPr>
        <p:blipFill>
          <a:blip r:embed="rId2"/>
          <a:srcRect r="-91875"/>
          <a:stretch>
            <a:fillRect/>
          </a:stretch>
        </p:blipFill>
        <p:spPr>
          <a:xfrm>
            <a:off x="182880" y="1179576"/>
            <a:ext cx="8785105" cy="5276088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429000"/>
            <a:ext cx="6591300" cy="1371600"/>
          </a:xfrm>
        </p:spPr>
        <p:txBody>
          <a:bodyPr anchor="b" anchorCtr="0"/>
          <a:lstStyle>
            <a:lvl1pPr algn="r">
              <a:defRPr sz="4800" b="0" cap="none" baseline="0"/>
            </a:lvl1pPr>
          </a:lstStyle>
          <a:p>
            <a:r>
              <a:rPr lang="fr-CA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4800599"/>
            <a:ext cx="6591300" cy="1066801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859" y="2770188"/>
            <a:ext cx="3840480" cy="3464765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3214" y="2770188"/>
            <a:ext cx="3840480" cy="3464765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6859" y="2675964"/>
            <a:ext cx="3840480" cy="645459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24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6859" y="3307976"/>
            <a:ext cx="3840480" cy="2925762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752" y="2675964"/>
            <a:ext cx="3840480" cy="645459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24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752" y="3307976"/>
            <a:ext cx="3840480" cy="2925762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ContentCap.png"/>
          <p:cNvPicPr>
            <a:picLocks noChangeAspect="1"/>
          </p:cNvPicPr>
          <p:nvPr/>
        </p:nvPicPr>
        <p:blipFill>
          <a:blip r:embed="rId2"/>
          <a:srcRect b="-135871"/>
          <a:stretch>
            <a:fillRect/>
          </a:stretch>
        </p:blipFill>
        <p:spPr>
          <a:xfrm>
            <a:off x="182880" y="1179575"/>
            <a:ext cx="4228522" cy="5274037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680882"/>
            <a:ext cx="369794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fr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2341" y="1600200"/>
            <a:ext cx="4101353" cy="4652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2837329"/>
            <a:ext cx="3697941" cy="3415834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600"/>
              </a:spcBef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tx1">
                  <a:lumMod val="50000"/>
                  <a:lumOff val="50000"/>
                </a:schemeClr>
              </a:buClr>
              <a:buSzPct val="70000"/>
              <a:buFont typeface="Wingdings" pitchFamily="2" charset="2"/>
              <a:buNone/>
            </a:pPr>
            <a:r>
              <a:rPr lang="fr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2.png"/><Relationship Id="rId1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5925" y="1456765"/>
            <a:ext cx="8308975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fr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5925" y="2770188"/>
            <a:ext cx="8308975" cy="3478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0105" y="6454588"/>
            <a:ext cx="23980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CE38E4D-051A-41E1-86A4-E56916468FD0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976" y="6454588"/>
            <a:ext cx="3657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0" y="1219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HomeButton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52450" y="526116"/>
            <a:ext cx="457200" cy="352425"/>
          </a:xfrm>
          <a:prstGeom prst="rect">
            <a:avLst/>
          </a:prstGeom>
        </p:spPr>
      </p:pic>
      <p:pic>
        <p:nvPicPr>
          <p:cNvPr id="10" name="Picture 9" descr="DirectionalButtons-Full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826188" y="526116"/>
            <a:ext cx="752475" cy="3524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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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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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Water Cycle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Brennan May 26,2016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868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Transpiration</a:t>
            </a:r>
            <a:endParaRPr lang="en-US" dirty="0"/>
          </a:p>
        </p:txBody>
      </p:sp>
      <p:pic>
        <p:nvPicPr>
          <p:cNvPr id="4" name="Content Placeholder 3" descr="transpiration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200" t="-64123" r="-311565"/>
          <a:stretch/>
        </p:blipFill>
        <p:spPr>
          <a:xfrm>
            <a:off x="415925" y="1174751"/>
            <a:ext cx="8728075" cy="4916488"/>
          </a:xfrm>
        </p:spPr>
      </p:pic>
    </p:spTree>
    <p:extLst>
      <p:ext uri="{BB962C8B-B14F-4D97-AF65-F5344CB8AC3E}">
        <p14:creationId xmlns:p14="http://schemas.microsoft.com/office/powerpoint/2010/main" val="620363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Condensation</a:t>
            </a:r>
            <a:endParaRPr lang="en-US" dirty="0"/>
          </a:p>
        </p:txBody>
      </p:sp>
      <p:pic>
        <p:nvPicPr>
          <p:cNvPr id="4" name="Content Placeholder 3" descr="condensatio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51" b="184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2272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Ground Water</a:t>
            </a:r>
            <a:endParaRPr lang="en-US" dirty="0"/>
          </a:p>
        </p:txBody>
      </p:sp>
      <p:pic>
        <p:nvPicPr>
          <p:cNvPr id="4" name="Content Placeholder 3" descr="Groundwater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54" b="2525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67287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 Off</a:t>
            </a:r>
            <a:endParaRPr lang="en-US" dirty="0"/>
          </a:p>
        </p:txBody>
      </p:sp>
      <p:pic>
        <p:nvPicPr>
          <p:cNvPr id="4" name="Content Placeholder 3" descr="Runoff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647" b="3564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92113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Evaporation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8" name="Content Placeholder 7" descr="Unknown-4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08" b="17008"/>
          <a:stretch>
            <a:fillRect/>
          </a:stretch>
        </p:blipFill>
        <p:spPr>
          <a:xfrm>
            <a:off x="415925" y="2599765"/>
            <a:ext cx="7934325" cy="3750235"/>
          </a:xfrm>
        </p:spPr>
      </p:pic>
    </p:spTree>
    <p:extLst>
      <p:ext uri="{BB962C8B-B14F-4D97-AF65-F5344CB8AC3E}">
        <p14:creationId xmlns:p14="http://schemas.microsoft.com/office/powerpoint/2010/main" val="502094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3522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po">
  <a:themeElements>
    <a:clrScheme name="Expo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Expo">
      <a:maj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Expo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3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93000"/>
                <a:satMod val="130000"/>
              </a:schemeClr>
            </a:gs>
            <a:gs pos="60000">
              <a:schemeClr val="phClr">
                <a:tint val="80000"/>
                <a:shade val="93000"/>
                <a:satMod val="130000"/>
              </a:schemeClr>
            </a:gs>
            <a:gs pos="100000">
              <a:schemeClr val="phClr">
                <a:tint val="50000"/>
                <a:shade val="94000"/>
                <a:alpha val="100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34925" cap="flat" cmpd="sng" algn="ctr"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8600000" scaled="0"/>
          </a:gra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C0C0C0">
                <a:alpha val="75000"/>
              </a:srgbClr>
            </a:innerShdw>
            <a:outerShdw blurRad="63500" dist="38100" dir="5400000" sx="105000" sy="105000" algn="br" rotWithShape="0">
              <a:srgbClr val="000000">
                <a:alpha val="30000"/>
              </a:srgbClr>
            </a:outerShdw>
          </a:effectLst>
        </a:effectStyle>
        <a:effectStyle>
          <a:effectLst>
            <a:innerShdw blurRad="50800" dist="25400" dir="16200000">
              <a:srgbClr val="C0C0C0">
                <a:alpha val="75000"/>
              </a:srgbClr>
            </a:innerShdw>
            <a:reflection blurRad="63500" stA="40000" endPos="50000" dist="127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Expo.thmx</Template>
  <TotalTime>22</TotalTime>
  <Words>13</Words>
  <Application>Microsoft Macintosh PowerPoint</Application>
  <PresentationFormat>On-screen Show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Expo</vt:lpstr>
      <vt:lpstr>The Water Cycle </vt:lpstr>
      <vt:lpstr>Transpiration</vt:lpstr>
      <vt:lpstr>Condensation</vt:lpstr>
      <vt:lpstr>Ground Water</vt:lpstr>
      <vt:lpstr>Run Off</vt:lpstr>
      <vt:lpstr>Evaporation </vt:lpstr>
      <vt:lpstr>PowerPoint Presentation</vt:lpstr>
    </vt:vector>
  </TitlesOfParts>
  <Company>student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Water Cycle </dc:title>
  <dc:creator>student student</dc:creator>
  <cp:lastModifiedBy>student student</cp:lastModifiedBy>
  <cp:revision>3</cp:revision>
  <dcterms:created xsi:type="dcterms:W3CDTF">2016-05-26T13:35:55Z</dcterms:created>
  <dcterms:modified xsi:type="dcterms:W3CDTF">2016-05-26T13:58:49Z</dcterms:modified>
</cp:coreProperties>
</file>